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45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EB6C-F478-4FED-17D0-C17E9471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55BC1-BC12-BEA3-746C-EFE22C938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483E2-6832-B724-D8DD-7ADA8241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B90C2-B365-6C96-9D59-DB2950B3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3C149-7FF3-4642-F23F-DB561D2E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6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7F62-EE34-90E3-52DD-A4D46037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FCF47-551A-3461-43B6-F2786012B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70F2-FF2F-A604-C476-8489FD6F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F9B6F-4D62-2F21-7527-1BDB6D085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35869-8425-1F9D-D889-0CFDA752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3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4BECA-2E03-7011-5902-913E4D1D1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EA290-4503-D011-139C-50D629E5C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DB76D-B4EE-3E5E-3494-7C16DDB3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7E66C-E152-8505-A7E5-6168FB35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2C714-686A-F9DD-CACF-2F9B129C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1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1E15-0409-497F-A02C-C8D7E9AB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FDC2-4E04-E651-94DD-5B2F571E0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5ECE2-40B7-7C7A-ECD7-AAF2010F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6719-5FE8-3B82-4669-E460D9BC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6FF7D-00EA-9F36-16B5-3721BB2F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0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198F-6481-44A9-7F56-381D5F03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953A1-72C3-9945-3880-1855BF6A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8A097-1E64-CA8E-AD0D-28A696AD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7028A-41C1-A87C-1889-4E4142B6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21666-5267-0360-518D-425858EF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2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E054-C52F-9A1F-3D26-335F6A8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8AC9-3EF6-27C5-007A-0FB7FEDA7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2207A-08EF-74D6-0FD3-AC1EC8225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22C54-AAB8-6FC8-C923-66520A2E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03031-F296-6904-6FCE-F322901E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EE2B9-ADAC-1BA8-82AF-DFA0310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1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31CD-6ED4-53F6-CC2E-30D78DD2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B0C54-BCE9-082C-70D2-47FDE35BE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B1812-9EA4-4D3E-D0C9-4C72995F7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FD912-3956-B1E3-CC4F-4E179FCD8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A8626B-104E-0EA0-A4FD-120142D95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B415DD-8CCE-2D86-1C92-312BFCBC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9678CF-CED9-DA4B-56E7-24922BC6D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71A67-388B-67D7-C557-DF401C41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BFEC-ABD7-9472-9F31-C0929F0E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BB7A8-BF03-ED60-A9F9-6AE223D7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B75DD-6B07-C303-F7DC-45649138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57158-7D49-C45D-F0EC-0C764A22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4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66ADEF-1915-2D2F-5497-D278ED6F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6CF2B-4199-B998-620F-627234DF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B1A4-CFE4-DAC4-0793-779AC044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9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46A3-4E00-05E1-9A68-AF19376E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6DF25-81C4-5ED5-D659-F3E4509D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BB588-0FEC-CFFA-3436-0E283E730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F19C0-A4E4-A71E-566D-E1766EB2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1E02D-27E3-6B59-D937-2C9F06A5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40E40-7FFB-3958-86D0-417E5C83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699C-807D-F8A9-5FFF-1CE0557D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18C85-88B4-F0DD-C817-B20287245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249EB-4C5D-7054-CE59-6F6E21FDC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5E42A-22F2-D629-23CF-C3020C1A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983E9-753B-3019-ABC1-C0331D6E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BDE07-429A-23DF-341C-DE5F9A12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8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12C98C-F37C-C548-8099-57082132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DD4D8-B9D0-8E87-0210-164F248A3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A0D8C-73E7-A46C-FC9C-FD871E3F4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7BFE30-0A3C-4192-962F-5A72CE20C141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9E840-6048-63B2-1FB8-CB31F0038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ABD25-B6E6-F87E-52E3-F8E35E197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381CAD-3EC7-4919-B846-B4C4B0F3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lorful graph&#10;&#10;AI-generated content may be incorrect.">
            <a:extLst>
              <a:ext uri="{FF2B5EF4-FFF2-40B4-BE49-F238E27FC236}">
                <a16:creationId xmlns:a16="http://schemas.microsoft.com/office/drawing/2014/main" id="{16B05BEC-6F14-1190-591E-F9583024B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" t="21075" r="33227" b="6667"/>
          <a:stretch>
            <a:fillRect/>
          </a:stretch>
        </p:blipFill>
        <p:spPr>
          <a:xfrm>
            <a:off x="620923" y="0"/>
            <a:ext cx="10735335" cy="69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8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0ACEC-32BD-D6B0-4F58-67B989ED7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B60557-8CB5-EEEC-CCD5-20ECBEA1F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" t="18925" r="27017" b="6237"/>
          <a:stretch>
            <a:fillRect/>
          </a:stretch>
        </p:blipFill>
        <p:spPr>
          <a:xfrm>
            <a:off x="1248696" y="308428"/>
            <a:ext cx="9851922" cy="62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68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ED8C32-CA52-7F88-9DC9-B252F8537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B16D29-1FB2-AF77-B006-92EFCFE6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27733" r="24919" b="6524"/>
          <a:stretch>
            <a:fillRect/>
          </a:stretch>
        </p:blipFill>
        <p:spPr>
          <a:xfrm>
            <a:off x="390788" y="580104"/>
            <a:ext cx="11410423" cy="59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8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1D115-DA63-8121-C296-4FBFE43A9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7238AAB2-5D16-547C-51CD-04D4E63CE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9068" r="22017" b="6381"/>
          <a:stretch>
            <a:fillRect/>
          </a:stretch>
        </p:blipFill>
        <p:spPr>
          <a:xfrm>
            <a:off x="1086464" y="984885"/>
            <a:ext cx="10019071" cy="5656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C69AA-5A09-9426-1FC1-98D45A6B31AD}"/>
              </a:ext>
            </a:extLst>
          </p:cNvPr>
          <p:cNvSpPr txBox="1"/>
          <p:nvPr/>
        </p:nvSpPr>
        <p:spPr>
          <a:xfrm>
            <a:off x="1494503" y="216310"/>
            <a:ext cx="9340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Model Log Variables and the Coefficients by Variables</a:t>
            </a:r>
          </a:p>
        </p:txBody>
      </p:sp>
    </p:spTree>
    <p:extLst>
      <p:ext uri="{BB962C8B-B14F-4D97-AF65-F5344CB8AC3E}">
        <p14:creationId xmlns:p14="http://schemas.microsoft.com/office/powerpoint/2010/main" val="283565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3D453-56C9-9D6E-6354-CA8B9659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CAB5A8-631F-1717-911E-F6E53CCBB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4" t="21218" r="29355" b="6810"/>
          <a:stretch>
            <a:fillRect/>
          </a:stretch>
        </p:blipFill>
        <p:spPr>
          <a:xfrm>
            <a:off x="1248697" y="243579"/>
            <a:ext cx="10078064" cy="65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CCB4A9-9CDC-E289-3B4E-ABD9C58A4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B0308842-BF00-F578-B412-86518F94F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" t="19212" r="23065" b="11685"/>
          <a:stretch>
            <a:fillRect/>
          </a:stretch>
        </p:blipFill>
        <p:spPr>
          <a:xfrm>
            <a:off x="180428" y="346586"/>
            <a:ext cx="11549457" cy="61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0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741E5-90F5-D06B-C662-0A1065A8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AFDED6B4-9AFA-E7C1-02A6-F282C6374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20358" r="23065" b="5663"/>
          <a:stretch>
            <a:fillRect/>
          </a:stretch>
        </p:blipFill>
        <p:spPr>
          <a:xfrm>
            <a:off x="580103" y="103727"/>
            <a:ext cx="11041626" cy="63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55D06-7E19-B439-9956-DF8FF968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157C90-3C66-3481-ED83-0E64AC72D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20072" r="25161" b="11112"/>
          <a:stretch>
            <a:fillRect/>
          </a:stretch>
        </p:blipFill>
        <p:spPr>
          <a:xfrm>
            <a:off x="3584" y="30567"/>
            <a:ext cx="11411667" cy="670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32CC8-04E8-8BDD-08FE-483602CB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factory&#10;&#10;AI-generated content may be incorrect.">
            <a:extLst>
              <a:ext uri="{FF2B5EF4-FFF2-40B4-BE49-F238E27FC236}">
                <a16:creationId xmlns:a16="http://schemas.microsoft.com/office/drawing/2014/main" id="{F01B9F28-8DBD-491F-564F-AEE409A2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23656" r="27742" b="13548"/>
          <a:stretch>
            <a:fillRect/>
          </a:stretch>
        </p:blipFill>
        <p:spPr>
          <a:xfrm>
            <a:off x="79080" y="0"/>
            <a:ext cx="12033840" cy="68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6C9AE-8DD4-729F-274B-5CEAE6C6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BB86C2FC-D669-F169-2755-C0EC4A968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" t="18495" r="27017" b="6237"/>
          <a:stretch>
            <a:fillRect/>
          </a:stretch>
        </p:blipFill>
        <p:spPr>
          <a:xfrm>
            <a:off x="1022556" y="230437"/>
            <a:ext cx="10304206" cy="64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6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 schnitzel</dc:creator>
  <cp:lastModifiedBy>susan schnitzel</cp:lastModifiedBy>
  <cp:revision>1</cp:revision>
  <dcterms:created xsi:type="dcterms:W3CDTF">2025-09-10T15:40:23Z</dcterms:created>
  <dcterms:modified xsi:type="dcterms:W3CDTF">2025-09-10T16:22:39Z</dcterms:modified>
</cp:coreProperties>
</file>